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80" r:id="rId4"/>
    <p:sldId id="272" r:id="rId5"/>
    <p:sldId id="270" r:id="rId6"/>
    <p:sldId id="273" r:id="rId7"/>
    <p:sldId id="274" r:id="rId8"/>
    <p:sldId id="275" r:id="rId9"/>
    <p:sldId id="281" r:id="rId10"/>
    <p:sldId id="276" r:id="rId11"/>
    <p:sldId id="277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1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285C-DDCC-4E2C-9038-0B4419FB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(a) To implement half adder and half subtractor using NAND only gates and Verify its performance using Multi-Sim </a:t>
            </a:r>
            <a:b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b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Comic Sans MS" panose="030F0702030302020204" pitchFamily="66" charset="0"/>
              </a:rPr>
              <a:t>Assignment : </a:t>
            </a:r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To implement half adder and half subtractor using NOR only gates and Verify its performance using Multi-Sim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A5CC-2464-43B4-83EB-D3308888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48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93AF-2F10-44FB-AB64-1DEC3FF2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BD74-BB1E-4D75-9373-9BAAE3AF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C4FB5-0417-404D-A19A-C191AD57B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0" t="7897" r="31116" b="52880"/>
          <a:stretch/>
        </p:blipFill>
        <p:spPr>
          <a:xfrm>
            <a:off x="656947" y="301841"/>
            <a:ext cx="7164280" cy="3445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DE0A2-3686-4F77-BFF8-D22ED97EB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8155" r="33010" b="24272"/>
          <a:stretch/>
        </p:blipFill>
        <p:spPr>
          <a:xfrm>
            <a:off x="5202314" y="150919"/>
            <a:ext cx="5956917" cy="51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AE86-71B6-4E59-B17B-B79EFF5B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BB7F-D89A-4FD3-BDCB-AD6F643C6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4D4C6-257C-49B9-9A7F-465647CF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4" t="10873" r="34903" b="38123"/>
          <a:stretch/>
        </p:blipFill>
        <p:spPr>
          <a:xfrm>
            <a:off x="187182" y="110173"/>
            <a:ext cx="5956917" cy="404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1DCFB-725D-4639-9540-99A2EB5B2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5" t="9930" r="36359" b="52363"/>
          <a:stretch/>
        </p:blipFill>
        <p:spPr>
          <a:xfrm>
            <a:off x="6516208" y="110173"/>
            <a:ext cx="5488610" cy="2839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ED5DA-4801-4099-A31F-9AE4B44B0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5" t="60149" r="36359" b="29191"/>
          <a:stretch/>
        </p:blipFill>
        <p:spPr>
          <a:xfrm>
            <a:off x="6347534" y="3484196"/>
            <a:ext cx="5291091" cy="773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5C78A-854C-4FA0-93C1-9E3358FE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8" t="8544" r="30753" b="9930"/>
          <a:stretch/>
        </p:blipFill>
        <p:spPr>
          <a:xfrm>
            <a:off x="7750206" y="2922291"/>
            <a:ext cx="3929103" cy="39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C610-9146-41C2-9867-C624D9EB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E963-B7D3-4061-AF9A-D368AC49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B0218-1876-40AC-8632-CD70A741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0" t="13074" r="12548" b="1619"/>
          <a:stretch/>
        </p:blipFill>
        <p:spPr>
          <a:xfrm>
            <a:off x="1293180" y="202641"/>
            <a:ext cx="9605640" cy="64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5E27-4C1E-4377-8217-35043A26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Timing diagram for Full Adder</a:t>
            </a:r>
            <a:endParaRPr lang="en-IN" sz="2800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8705-F11E-4557-AF14-B33B65AB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iming diagram of proposed full adder circuit ">
            <a:extLst>
              <a:ext uri="{FF2B5EF4-FFF2-40B4-BE49-F238E27FC236}">
                <a16:creationId xmlns:a16="http://schemas.microsoft.com/office/drawing/2014/main" id="{6392CED0-69A2-4F61-A332-E93D7ECF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96" y="1825625"/>
            <a:ext cx="8351298" cy="40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5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A889-CE02-4F83-AE76-4379EBE2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1" y="72671"/>
            <a:ext cx="10515600" cy="690810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The half adder and half subtractor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1195-62CA-4E0E-92E4-08D5602B4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C5A71-D536-43F3-AB20-E6633B7BF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37" t="25529" r="4466" b="33851"/>
          <a:stretch/>
        </p:blipFill>
        <p:spPr>
          <a:xfrm>
            <a:off x="154723" y="708442"/>
            <a:ext cx="5454729" cy="3870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69FA2-3586-4EC6-81E8-34163B4CD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0" t="31327" r="64029" b="50000"/>
          <a:stretch/>
        </p:blipFill>
        <p:spPr>
          <a:xfrm>
            <a:off x="2831975" y="4552096"/>
            <a:ext cx="3123119" cy="1759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4EA33-EF88-493E-B2D8-2F87EB719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94" t="9931" r="41092" b="70740"/>
          <a:stretch/>
        </p:blipFill>
        <p:spPr>
          <a:xfrm>
            <a:off x="73415" y="4552095"/>
            <a:ext cx="2616624" cy="1520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272CF-1E6E-4B77-8270-0562971DB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74" t="40000" r="41020" b="7963"/>
          <a:stretch/>
        </p:blipFill>
        <p:spPr>
          <a:xfrm>
            <a:off x="5609452" y="908760"/>
            <a:ext cx="6228679" cy="45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2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0D06-B6F2-4B75-BDDE-6B5EB2BD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0CBF-F08C-47F6-9E04-609FB75C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E575-9B80-44BC-B5BD-FB86EFB17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86" r="47427" b="40583"/>
          <a:stretch/>
        </p:blipFill>
        <p:spPr>
          <a:xfrm>
            <a:off x="71020" y="1902040"/>
            <a:ext cx="6241003" cy="3788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6C9BE-1E9A-4D21-A82D-3BBB6FF32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4" t="31198" r="41821" b="31392"/>
          <a:stretch/>
        </p:blipFill>
        <p:spPr>
          <a:xfrm>
            <a:off x="6312023" y="2466727"/>
            <a:ext cx="5876297" cy="3534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7477E-86DB-45AB-8D1D-1EC725332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86" r="61626" b="54434"/>
          <a:stretch/>
        </p:blipFill>
        <p:spPr>
          <a:xfrm>
            <a:off x="6312023" y="1795817"/>
            <a:ext cx="4678532" cy="8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E224-C654-474F-B7AE-4E9D269D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Timing diagrams for </a:t>
            </a:r>
            <a:br>
              <a:rPr lang="en-I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endParaRPr lang="en-IN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E659-5A9B-4300-A7AF-8B1DF2B45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C8DF6-305D-4492-9992-D7A45279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7" t="26620" r="42185" b="40841"/>
          <a:stretch/>
        </p:blipFill>
        <p:spPr>
          <a:xfrm>
            <a:off x="676183" y="4032355"/>
            <a:ext cx="4944862" cy="2231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13C7-CD65-4B82-9BD9-C5420B6E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7" t="58490" r="42185" b="6925"/>
          <a:stretch/>
        </p:blipFill>
        <p:spPr>
          <a:xfrm>
            <a:off x="676183" y="1738762"/>
            <a:ext cx="4944862" cy="237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94437-6AF9-4CD8-96C5-8EACC19B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4" t="27961" r="60097" b="48846"/>
          <a:stretch/>
        </p:blipFill>
        <p:spPr>
          <a:xfrm>
            <a:off x="6659734" y="2367792"/>
            <a:ext cx="4217924" cy="332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BC34C0-F30B-4687-B27B-A86E698D8D3E}"/>
              </a:ext>
            </a:extLst>
          </p:cNvPr>
          <p:cNvSpPr txBox="1"/>
          <p:nvPr/>
        </p:nvSpPr>
        <p:spPr>
          <a:xfrm>
            <a:off x="838200" y="1127464"/>
            <a:ext cx="891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omic Sans MS" panose="030F0702030302020204" pitchFamily="66" charset="0"/>
              </a:rPr>
              <a:t>H</a:t>
            </a:r>
            <a:r>
              <a:rPr lang="en-I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alf adder                                                         Half subtractor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1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1C7F-44B0-4B83-A4E5-F4DE1760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1E48-911A-483F-A56E-6DEE138E5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BA01-D860-4E39-BCE9-473EEA011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4" t="17087" r="40001" b="38641"/>
          <a:stretch/>
        </p:blipFill>
        <p:spPr>
          <a:xfrm>
            <a:off x="1438181" y="192765"/>
            <a:ext cx="7600535" cy="3526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CE204-B6AE-4F09-9D1D-DB20C29BE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13851" r="40947" b="43247"/>
          <a:stretch/>
        </p:blipFill>
        <p:spPr>
          <a:xfrm>
            <a:off x="1864309" y="3622090"/>
            <a:ext cx="6826929" cy="31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6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965F-D3AA-467D-8B8C-32B575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7675B-B0F1-4C01-B996-87811F049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A8B8BD-BDC6-42F4-A37C-41414FADE18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Comic Sans MS" panose="030F0702030302020204" pitchFamily="66" charset="0"/>
              </a:rPr>
              <a:t>Lab (b):</a:t>
            </a:r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 To implement full adder and full subtractor using NAND only gates and Verify its performance using Multi-Sim </a:t>
            </a:r>
            <a:b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b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Comic Sans MS" panose="030F0702030302020204" pitchFamily="66" charset="0"/>
              </a:rPr>
              <a:t>Assignment 1: </a:t>
            </a:r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To implement full adder and full subtractor using NOR only gates and Verify its performance using Multi-Sim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2E99F-9C45-47F8-9AE3-5859EF60B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0" t="24653" r="42550" b="33592"/>
          <a:stretch/>
        </p:blipFill>
        <p:spPr>
          <a:xfrm>
            <a:off x="947322" y="3066727"/>
            <a:ext cx="5424257" cy="2863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5306E-E967-4C06-9110-BB5B98061F6E}"/>
              </a:ext>
            </a:extLst>
          </p:cNvPr>
          <p:cNvSpPr txBox="1"/>
          <p:nvPr/>
        </p:nvSpPr>
        <p:spPr>
          <a:xfrm>
            <a:off x="838200" y="2347110"/>
            <a:ext cx="285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Full subtractor using NAND</a:t>
            </a:r>
          </a:p>
        </p:txBody>
      </p:sp>
    </p:spTree>
    <p:extLst>
      <p:ext uri="{BB962C8B-B14F-4D97-AF65-F5344CB8AC3E}">
        <p14:creationId xmlns:p14="http://schemas.microsoft.com/office/powerpoint/2010/main" val="251316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4BE2-77D0-4D24-B2E5-61F14507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D7DD-BE33-48EB-AADB-58526D07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EF88-243D-4641-B6A5-1E55D1701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0" t="9931" r="13932" b="8737"/>
          <a:stretch/>
        </p:blipFill>
        <p:spPr>
          <a:xfrm>
            <a:off x="1145219" y="261702"/>
            <a:ext cx="9490229" cy="59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FA3F-F2E4-4410-9AA0-110250E9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DF05-D97B-4F02-967D-AB10627A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C21A5-6528-4D66-9745-A1306D9C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7" t="17735" r="44078" b="22330"/>
          <a:stretch/>
        </p:blipFill>
        <p:spPr>
          <a:xfrm>
            <a:off x="420949" y="282577"/>
            <a:ext cx="5979849" cy="5283723"/>
          </a:xfrm>
          <a:prstGeom prst="rect">
            <a:avLst/>
          </a:prstGeom>
        </p:spPr>
      </p:pic>
      <p:pic>
        <p:nvPicPr>
          <p:cNvPr id="2050" name="Picture 2" descr="Full subtractor timing diagrams.  ">
            <a:extLst>
              <a:ext uri="{FF2B5EF4-FFF2-40B4-BE49-F238E27FC236}">
                <a16:creationId xmlns:a16="http://schemas.microsoft.com/office/drawing/2014/main" id="{7E67D949-34E8-442B-8B20-9C22F494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74" y="2177018"/>
            <a:ext cx="7119890" cy="227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D39B-1979-4DA6-AA09-8A891B44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EB09-37F4-45F2-BD78-5C8A0ACDE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F9BD7-890E-432C-8109-F55EDDA3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0" t="9931" r="37888" b="44077"/>
          <a:stretch/>
        </p:blipFill>
        <p:spPr>
          <a:xfrm>
            <a:off x="838199" y="1027906"/>
            <a:ext cx="7098437" cy="46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92960666ECAD42BF2C4125E932F256" ma:contentTypeVersion="0" ma:contentTypeDescription="Create a new document." ma:contentTypeScope="" ma:versionID="27dbf1f96f70eafd67a5e7bf73a0798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5694F3-4C01-4AEA-9130-6109B6E3046A}"/>
</file>

<file path=customXml/itemProps2.xml><?xml version="1.0" encoding="utf-8"?>
<ds:datastoreItem xmlns:ds="http://schemas.openxmlformats.org/officeDocument/2006/customXml" ds:itemID="{DE00D785-5C67-4312-82C6-A6FC307B5C3A}"/>
</file>

<file path=customXml/itemProps3.xml><?xml version="1.0" encoding="utf-8"?>
<ds:datastoreItem xmlns:ds="http://schemas.openxmlformats.org/officeDocument/2006/customXml" ds:itemID="{795EFE98-A368-42C7-B5B9-17B18E80BE28}"/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109</Words>
  <Application>Microsoft Office PowerPoint</Application>
  <PresentationFormat>Widescreen</PresentationFormat>
  <Paragraphs>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(a) To implement half adder and half subtractor using NAND only gates and Verify its performance using Multi-Sim    Assignment : To implement half adder and half subtractor using NOR only gates and Verify its performance using Multi-Sim </vt:lpstr>
      <vt:lpstr>The half adder and half subtractor</vt:lpstr>
      <vt:lpstr>PowerPoint Presentation</vt:lpstr>
      <vt:lpstr>Timing diagrams for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 diagram for Full Adder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lastModifiedBy>L4 ECED ECED</cp:lastModifiedBy>
  <cp:revision>85</cp:revision>
  <dcterms:created xsi:type="dcterms:W3CDTF">2021-07-26T09:09:30Z</dcterms:created>
  <dcterms:modified xsi:type="dcterms:W3CDTF">2021-10-06T08:34:20Z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0x0101006C92960666ECAD42BF2C4125E932F256</vt:lpwstr>
  </property>
</Properties>
</file>